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notesMasterIdLst>
    <p:notesMasterId r:id="rId7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1st deployment
- Gain visual feedback on what parts of code needs to be fixed
- Spot potential gotchas in the new architecture
- Create a CI that reports errors quickly
- Ensure the team follows the same rules
- Move quickly whilst building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deployment
- Clean up existing code smells
- Enforce coding standards and rules in the CI
- Standardize the codebase
- Make the devs happy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users should only experience positive changes
- Be aware of the risky areas
- Keep data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Static Analysis is just one of many tools
- PHP mess detection
- PHP code sniffers
- PHP unit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needs to run to the point of failure before the bug is discovered
The code needs to run to see the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PHPStan should be a dev dependency.  Don't install it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You can provide multiple folders or files to analyse in the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Updating the return type to allow for nullable values (:?string)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
- Basic checks
- unknown classes
- unknown functions
- unknown methods called on $this
- wrong number of arguments passed to those methods and functions
- always undefined variables
Level 1
- possibly undefined variables
- unknown magic methods and properties on classes with __call and __get
Level 2
- unknown methods checked on all expressions (not just $this)
- validating PHPDocs
Level 3
- Return types
- types assigned to properties
Level 4
- Dead code checking - always false instanceof and other type checks 
- Unreachable code after
Level 5
- Checking types of arguments passed to methods and functions
Level 6 
- Missing typehints
Level 7 
- Report partially wrong union types 
Level 8
- Report calling methods and accessing properties on nullable types
Level 9
- 9 be strict about the mixed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would normally error as both $firstName and $lastName have no data types
- You can also use two forward slashes (//)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config switches to turn certain checks on and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Enforce that no code can be merged into the main branches unless the CI fully passes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analyse code that you haven't written.  
- Don't include the vendor
- Ignore any code that is automatically generated like migrations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upgrade your framework or PHP version until you have fixed all PHPStan errors
- After upgrading your framework or PHP version run PHPStan as you may need to adjust your code
- After upgrading PHPStan run PHPStan to check if anything new has been picked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reduce the level if you are 100% sure you cannot fix the issue
- Ignore one off errors via the config instead of opting to lower the level. You will end up missing other checks
- Try to not ignore or exclude any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the the max level. This will keep you at the highest possible level when PHPstan is upgraded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Fix errors in a separate branch which doesn't contain other features/fixes
- Ensure you have installed the correct support packages for your libraries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shows you what you are up against
- Don't be afraid of what you might find
- Keep note of how many errors you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one level at a time
- Do it gradually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Unit tests
- Acceptance tests
- Sometimes if its broken it actually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Run the next base level via phpstan.neon
- Mention what needs fixing to the team. They might not be aware that PHPStan has other levels
- Attempt to fix a level per sprint
- Rinse and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
- What type is $product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Documents the requirements of the array
- Autocompletion
- Ideally use an interface if this a common 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type hint wont work for the array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from scratch, no code (yet)
- No architectural decisions have been made (yet)
- No frameworks or library’s chosen (yet)
- No bugs (yet)
- No end users (yet)
- Shopping list of new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use an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Bugsnag or Sentry have pricing plans based on the number of events triggered.
- The more compliant your code is the less events will be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could be a spaghetti code base
- It could have mixture of frameworks and library's
- The code could be out of date
- It could be using an older version of PHP
- It could have incoming change requests
- It could have poor technical documentation
- There might be 0 tests
- There could be lots of known bugs
- There could be lots of unknown bugs
- There could be many end users. Some might be complaining
- There could be performance, security, and data integrity issues
- You could have a low confidence that an upgrading or improving something will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 could be poor
- Existing user base
- Downtime issues
- There could be many reasons why a migration is needed
- Work arounds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2022-04-28T18:52:24Z</dcterms:created>
  <dcterms:modified xsi:type="dcterms:W3CDTF">2022-04-28T18:52:24Z</dcterms:modified>
</cp:coreProperties>
</file>